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  <p15:guide id="8" orient="horz" pos="6496">
          <p15:clr>
            <a:srgbClr val="A4A3A4"/>
          </p15:clr>
        </p15:guide>
        <p15:guide id="9" orient="horz" pos="3956">
          <p15:clr>
            <a:srgbClr val="A4A3A4"/>
          </p15:clr>
        </p15:guide>
        <p15:guide id="10" pos="13753">
          <p15:clr>
            <a:srgbClr val="A4A3A4"/>
          </p15:clr>
        </p15:guide>
        <p15:guide id="11" pos="181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2" autoAdjust="0"/>
    <p:restoredTop sz="94660"/>
  </p:normalViewPr>
  <p:slideViewPr>
    <p:cSldViewPr>
      <p:cViewPr varScale="1">
        <p:scale>
          <a:sx n="20" d="100"/>
          <a:sy n="20" d="100"/>
        </p:scale>
        <p:origin x="3516" y="84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  <p:guide orient="horz" pos="6496"/>
        <p:guide orient="horz" pos="3956"/>
        <p:guide pos="13753"/>
        <p:guide pos="181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8" name="TitleJob"/>
          <p:cNvSpPr txBox="1">
            <a:spLocks noChangeArrowheads="1"/>
          </p:cNvSpPr>
          <p:nvPr/>
        </p:nvSpPr>
        <p:spPr bwMode="auto">
          <a:xfrm>
            <a:off x="13561442" y="41040630"/>
            <a:ext cx="10291666" cy="91842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(e.g. Fluid mechanics)</a:t>
            </a:r>
          </a:p>
        </p:txBody>
      </p:sp>
      <p:sp>
        <p:nvSpPr>
          <p:cNvPr id="9" name="Name"/>
          <p:cNvSpPr txBox="1">
            <a:spLocks noChangeArrowheads="1"/>
          </p:cNvSpPr>
          <p:nvPr/>
        </p:nvSpPr>
        <p:spPr bwMode="auto">
          <a:xfrm>
            <a:off x="13565757" y="40626372"/>
            <a:ext cx="11201424" cy="78392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field (E.G.</a:t>
            </a:r>
            <a:r>
              <a:rPr lang="en-GB" sz="3000" b="0" cap="all" dirty="0">
                <a:solidFill>
                  <a:schemeClr val="bg1"/>
                </a:solidFill>
                <a:latin typeface="AU Passata" panose="020B0503030502030804" pitchFamily="34" charset="0"/>
              </a:rPr>
              <a:t> MECHANICAL ENGINEERING)</a:t>
            </a:r>
            <a:endParaRPr lang="en-GB" sz="3000" b="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pic>
        <p:nvPicPr>
          <p:cNvPr id="13" name="Billede streg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656" y="39537948"/>
            <a:ext cx="180000" cy="2344539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5550815" cy="2711837"/>
            <a:chOff x="1087438" y="38830020"/>
            <a:chExt cx="15550815" cy="2711837"/>
          </a:xfrm>
        </p:grpSpPr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87436" y="2699804"/>
            <a:ext cx="27659027" cy="9211510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txBody>
          <a:bodyPr wrap="square" lIns="360000" tIns="360000" rIns="360000" bIns="360000">
            <a:no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952030" y="126169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7" y="13822890"/>
            <a:ext cx="27614576" cy="10910239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441710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8" name="Rektangel 1"/>
          <p:cNvSpPr/>
          <p:nvPr/>
        </p:nvSpPr>
        <p:spPr>
          <a:xfrm>
            <a:off x="1132542" y="25290313"/>
            <a:ext cx="13535795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1451431" y="3623164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0" name="Lige forbindelse 4"/>
          <p:cNvCxnSpPr/>
          <p:nvPr/>
        </p:nvCxnSpPr>
        <p:spPr>
          <a:xfrm>
            <a:off x="1451431" y="3607123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1382704" y="2570018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5497646" y="3083282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19234124" y="4471402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5569654" y="4349920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19926942" y="5265516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7289908" y="693597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25779795" y="4471402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22663359" y="4349920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23885605" y="694104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252698" y="8107875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5684470" y="800861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7289908" y="10609524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5779795" y="8107875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2546492" y="8008393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885605" y="10622298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algn="r"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55" name="Rektangel 16"/>
          <p:cNvSpPr/>
          <p:nvPr/>
        </p:nvSpPr>
        <p:spPr>
          <a:xfrm>
            <a:off x="26678669" y="5413408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19700988" y="9045039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6584960" y="9079221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cxnSp>
        <p:nvCxnSpPr>
          <p:cNvPr id="53" name="Lige forbindelse 4"/>
          <p:cNvCxnSpPr/>
          <p:nvPr/>
        </p:nvCxnSpPr>
        <p:spPr>
          <a:xfrm flipH="1">
            <a:off x="14668337" y="2679801"/>
            <a:ext cx="37222" cy="9715779"/>
          </a:xfrm>
          <a:prstGeom prst="line">
            <a:avLst/>
          </a:prstGeom>
          <a:ln>
            <a:solidFill>
              <a:srgbClr val="0025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ktangel 1"/>
          <p:cNvSpPr/>
          <p:nvPr/>
        </p:nvSpPr>
        <p:spPr>
          <a:xfrm>
            <a:off x="15383980" y="25290313"/>
            <a:ext cx="13362484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15702868" y="3623164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4" name="Lige forbindelse 4"/>
          <p:cNvCxnSpPr/>
          <p:nvPr/>
        </p:nvCxnSpPr>
        <p:spPr>
          <a:xfrm>
            <a:off x="15702868" y="3607123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15634141" y="2570018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7" name="OFF_logo2Computed">
            <a:extLst>
              <a:ext uri="{FF2B5EF4-FFF2-40B4-BE49-F238E27FC236}">
                <a16:creationId xmlns:a16="http://schemas.microsoft.com/office/drawing/2014/main" id="{5577A936-B2EB-0B31-8B2F-EA6190A79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631" y="40916805"/>
            <a:ext cx="8272197" cy="1466059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GB" sz="3000" cap="all" spc="4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Department </a:t>
            </a:r>
            <a:r>
              <a:rPr lang="en-GB" sz="3000" cap="all" spc="40" baseline="0" dirty="0" err="1">
                <a:solidFill>
                  <a:schemeClr val="bg1"/>
                </a:solidFill>
                <a:latin typeface="AU Passata" panose="020B0503030502030804" pitchFamily="34" charset="0"/>
              </a:rPr>
              <a:t>oF</a:t>
            </a:r>
            <a:r>
              <a:rPr lang="en-GB" sz="3000" cap="all" spc="4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 Electrical and Computer engineering</a:t>
            </a:r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150</Words>
  <Application>Microsoft Office PowerPoint</Application>
  <PresentationFormat>Brugerdefineret</PresentationFormat>
  <Paragraphs>56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AU Passata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Carina Stubkjær Laursen</cp:lastModifiedBy>
  <cp:revision>37</cp:revision>
  <dcterms:created xsi:type="dcterms:W3CDTF">2017-04-06T06:36:49Z</dcterms:created>
  <dcterms:modified xsi:type="dcterms:W3CDTF">2024-03-26T08:54:15Z</dcterms:modified>
</cp:coreProperties>
</file>